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2.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98950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Greg Watson </a:t>
            </a:r>
            <a:r>
              <a:rPr lang="en-US" sz="2000" dirty="0"/>
              <a:t>(he/him)</a:t>
            </a:r>
            <a:br>
              <a:rPr lang="en-US" sz="2000" u="sng" dirty="0"/>
            </a:br>
            <a:r>
              <a:rPr lang="en-US" sz="2000" dirty="0"/>
              <a:t>Oak Ridge National Laboratory</a:t>
            </a:r>
          </a:p>
          <a:p>
            <a:r>
              <a:rPr lang="en-US" sz="1800" b="0" i="0" dirty="0">
                <a:solidFill>
                  <a:srgbClr val="111111"/>
                </a:solidFill>
                <a:effectLst/>
                <a:latin typeface="+mj-lt"/>
              </a:rPr>
              <a:t>Software Practices for Better Science: Testing, Reproducibility, and Documentation tutorial @ Exascale Computing Project Tutorial Days</a:t>
            </a:r>
            <a:endParaRPr lang="en-US" sz="1800" dirty="0">
              <a:latin typeface="+mj-lt"/>
            </a:endParaRPr>
          </a:p>
          <a:p>
            <a:pPr>
              <a:spcBef>
                <a:spcPts val="2800"/>
              </a:spcBef>
            </a:pPr>
            <a:r>
              <a:rPr lang="en-US" sz="2000" dirty="0"/>
              <a:t>Contributors: David E. Bernholdt (ORNL), Patricia Grubel (LANL), Michael A. Heroux (SNL), David M. Rogers (ORNL), Greg Watson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https://sc22.supercomputing.org/submit/reproducibility-initiative/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Transactions on Mathematical Software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r>
              <a:rPr lang="en-US" sz="2000" dirty="0"/>
              <a:t> (useful resources)</a:t>
            </a:r>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4"/>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1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2833</TotalTime>
  <Words>3539</Words>
  <Application>Microsoft Office PowerPoint</Application>
  <PresentationFormat>Custom</PresentationFormat>
  <Paragraphs>347</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290</cp:revision>
  <cp:lastPrinted>2017-11-02T18:35:01Z</cp:lastPrinted>
  <dcterms:created xsi:type="dcterms:W3CDTF">2018-11-06T17:28:56Z</dcterms:created>
  <dcterms:modified xsi:type="dcterms:W3CDTF">2023-02-05T18:17:49Z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